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0" y="7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8886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233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1831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8770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4405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1139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2864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08009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700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941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837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029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843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969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753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50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269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08022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ngersoffracking.com/" TargetMode="External"/><Relationship Id="rId2" Type="http://schemas.openxmlformats.org/officeDocument/2006/relationships/hyperlink" Target="https://www.google.ca/?gfe_rd=cr&amp;ei=0UVfVfcYzfPzB5rlgJg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47355" y="634230"/>
            <a:ext cx="7197726" cy="2421464"/>
          </a:xfrm>
        </p:spPr>
        <p:txBody>
          <a:bodyPr>
            <a:normAutofit/>
          </a:bodyPr>
          <a:lstStyle/>
          <a:p>
            <a:pPr algn="ctr"/>
            <a:r>
              <a:rPr lang="en-US" sz="7200" dirty="0" smtClean="0">
                <a:solidFill>
                  <a:srgbClr val="92D050"/>
                </a:solidFill>
              </a:rPr>
              <a:t>Hydraulic fracking</a:t>
            </a:r>
            <a:endParaRPr lang="en-US" sz="7200" dirty="0">
              <a:solidFill>
                <a:srgbClr val="92D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927762" y="4741992"/>
            <a:ext cx="7197726" cy="1405467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rgbClr val="92D050"/>
                </a:solidFill>
              </a:rPr>
              <a:t>Isaac Cyr</a:t>
            </a:r>
            <a:endParaRPr lang="en-US" sz="3200" dirty="0" smtClean="0">
              <a:solidFill>
                <a:srgbClr val="92D050"/>
              </a:solidFill>
            </a:endParaRPr>
          </a:p>
          <a:p>
            <a:pPr algn="ctr"/>
            <a:r>
              <a:rPr lang="en-US" sz="3200" dirty="0" smtClean="0">
                <a:solidFill>
                  <a:srgbClr val="92D050"/>
                </a:solidFill>
              </a:rPr>
              <a:t>&amp;</a:t>
            </a:r>
          </a:p>
          <a:p>
            <a:pPr algn="ctr"/>
            <a:r>
              <a:rPr lang="en-US" sz="3200" dirty="0" smtClean="0">
                <a:solidFill>
                  <a:srgbClr val="92D050"/>
                </a:solidFill>
              </a:rPr>
              <a:t>Ben </a:t>
            </a:r>
            <a:r>
              <a:rPr lang="en-US" sz="3200" dirty="0" err="1" smtClean="0">
                <a:solidFill>
                  <a:srgbClr val="92D050"/>
                </a:solidFill>
              </a:rPr>
              <a:t>Swaikoski</a:t>
            </a:r>
            <a:endParaRPr lang="en-US" sz="3200" dirty="0" smtClean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59296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41048849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5572384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30846388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28939761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29357023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421544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793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Links;     </a:t>
            </a: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://www.google.ca/?</a:t>
            </a:r>
            <a:r>
              <a:rPr lang="en-US" dirty="0" smtClean="0">
                <a:hlinkClick r:id="rId2"/>
              </a:rPr>
              <a:t>gfe_rd=cr&amp;ei=0UVfVfcYzfPzB5rlgJgL</a:t>
            </a:r>
            <a:endParaRPr lang="en-US" dirty="0" smtClean="0"/>
          </a:p>
          <a:p>
            <a:pPr marL="0" indent="0">
              <a:buNone/>
            </a:pPr>
            <a:r>
              <a:rPr lang="en-US" dirty="0">
                <a:hlinkClick r:id="rId3"/>
              </a:rPr>
              <a:t> </a:t>
            </a:r>
            <a:r>
              <a:rPr lang="en-US" dirty="0" smtClean="0">
                <a:hlinkClick r:id="rId3"/>
              </a:rPr>
              <a:t>              http</a:t>
            </a:r>
            <a:r>
              <a:rPr lang="en-US" dirty="0">
                <a:hlinkClick r:id="rId3"/>
              </a:rPr>
              <a:t>://www.dangersoffracking.com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2624" y="1964376"/>
            <a:ext cx="4673745" cy="467374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06727" y="127518"/>
            <a:ext cx="3949845" cy="1836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798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40969953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5335008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12663539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42081991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28175752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6934951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18200920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TM03457452[[fn=Celestial]]</Template>
  <TotalTime>20</TotalTime>
  <Words>255</Words>
  <Application>Microsoft Office PowerPoint</Application>
  <PresentationFormat>Widescreen</PresentationFormat>
  <Paragraphs>60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Celestial</vt:lpstr>
      <vt:lpstr>Hydraulic fracking</vt:lpstr>
      <vt:lpstr>Overview</vt:lpstr>
      <vt:lpstr>Vocabulary</vt:lpstr>
      <vt:lpstr>Vocabulary</vt:lpstr>
      <vt:lpstr>Vocabulary</vt:lpstr>
      <vt:lpstr>Vocabulary</vt:lpstr>
      <vt:lpstr>Vocabulary</vt:lpstr>
      <vt:lpstr>Concept</vt:lpstr>
      <vt:lpstr>Concept</vt:lpstr>
      <vt:lpstr>Concept</vt:lpstr>
      <vt:lpstr>Concept</vt:lpstr>
      <vt:lpstr>Impact</vt:lpstr>
      <vt:lpstr>Impact</vt:lpstr>
      <vt:lpstr>Impact</vt:lpstr>
      <vt:lpstr>Impact</vt:lpstr>
      <vt:lpstr>Conclusion</vt:lpstr>
    </vt:vector>
  </TitlesOfParts>
  <Company>Anglophone South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(Topic)</dc:title>
  <dc:creator>Terry, Sean J. (ASD-E)</dc:creator>
  <cp:lastModifiedBy>McKenney, IsaacCyr</cp:lastModifiedBy>
  <cp:revision>5</cp:revision>
  <dcterms:created xsi:type="dcterms:W3CDTF">2015-05-20T00:21:47Z</dcterms:created>
  <dcterms:modified xsi:type="dcterms:W3CDTF">2015-05-22T15:10:54Z</dcterms:modified>
</cp:coreProperties>
</file>